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-50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020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05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131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89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59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384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767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14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39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656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2EA75-CBB9-1042-B0CA-5806FAA37F7F}" type="datetimeFigureOut">
              <a:rPr lang="en-US" smtClean="0"/>
              <a:t>5/15/2014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45EFF-394F-F64E-806D-E42D7EB11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5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AFER_surgery_flowchart_v2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5" t="5383" r="5042" b="47241"/>
          <a:stretch/>
        </p:blipFill>
        <p:spPr>
          <a:xfrm>
            <a:off x="649715" y="221523"/>
            <a:ext cx="7973775" cy="652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37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Bach</dc:creator>
  <cp:lastModifiedBy>insrv</cp:lastModifiedBy>
  <cp:revision>2</cp:revision>
  <dcterms:created xsi:type="dcterms:W3CDTF">2014-05-14T22:07:38Z</dcterms:created>
  <dcterms:modified xsi:type="dcterms:W3CDTF">2014-05-15T09:37:58Z</dcterms:modified>
</cp:coreProperties>
</file>